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60" r:id="rId1"/>
  </p:sldMasterIdLst>
  <p:notesMasterIdLst>
    <p:notesMasterId r:id="rId29"/>
  </p:notesMasterIdLst>
  <p:handoutMasterIdLst>
    <p:handoutMasterId r:id="rId30"/>
  </p:handoutMasterIdLst>
  <p:sldIdLst>
    <p:sldId id="283" r:id="rId2"/>
    <p:sldId id="295" r:id="rId3"/>
    <p:sldId id="300" r:id="rId4"/>
    <p:sldId id="299" r:id="rId5"/>
    <p:sldId id="298" r:id="rId6"/>
    <p:sldId id="297" r:id="rId7"/>
    <p:sldId id="296" r:id="rId8"/>
    <p:sldId id="294" r:id="rId9"/>
    <p:sldId id="308" r:id="rId10"/>
    <p:sldId id="307" r:id="rId11"/>
    <p:sldId id="306" r:id="rId12"/>
    <p:sldId id="305" r:id="rId13"/>
    <p:sldId id="304" r:id="rId14"/>
    <p:sldId id="303" r:id="rId15"/>
    <p:sldId id="302" r:id="rId16"/>
    <p:sldId id="301" r:id="rId17"/>
    <p:sldId id="309" r:id="rId18"/>
    <p:sldId id="310" r:id="rId19"/>
    <p:sldId id="312" r:id="rId20"/>
    <p:sldId id="311" r:id="rId21"/>
    <p:sldId id="317" r:id="rId22"/>
    <p:sldId id="316" r:id="rId23"/>
    <p:sldId id="315" r:id="rId24"/>
    <p:sldId id="319" r:id="rId25"/>
    <p:sldId id="314" r:id="rId26"/>
    <p:sldId id="318" r:id="rId27"/>
    <p:sldId id="313" r:id="rId28"/>
  </p:sldIdLst>
  <p:sldSz cx="9144000" cy="6858000" type="screen4x3"/>
  <p:notesSz cx="7104063" cy="10234613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0"/>
        <a:ea typeface="굴림" charset="0"/>
        <a:cs typeface="굴림" charset="0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0"/>
        <a:ea typeface="굴림" charset="0"/>
        <a:cs typeface="굴림" charset="0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0"/>
        <a:ea typeface="굴림" charset="0"/>
        <a:cs typeface="굴림" charset="0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0"/>
        <a:ea typeface="굴림" charset="0"/>
        <a:cs typeface="굴림" charset="0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0"/>
        <a:ea typeface="굴림" charset="0"/>
        <a:cs typeface="굴림" charset="0"/>
      </a:defRPr>
    </a:lvl5pPr>
    <a:lvl6pPr marL="2286000" algn="l" defTabSz="457200" rtl="0" eaLnBrk="1" latinLnBrk="0" hangingPunct="1">
      <a:defRPr kumimoji="1" kern="1200">
        <a:solidFill>
          <a:schemeClr val="tx1"/>
        </a:solidFill>
        <a:latin typeface="굴림" charset="0"/>
        <a:ea typeface="굴림" charset="0"/>
        <a:cs typeface="굴림" charset="0"/>
      </a:defRPr>
    </a:lvl6pPr>
    <a:lvl7pPr marL="2743200" algn="l" defTabSz="457200" rtl="0" eaLnBrk="1" latinLnBrk="0" hangingPunct="1">
      <a:defRPr kumimoji="1" kern="1200">
        <a:solidFill>
          <a:schemeClr val="tx1"/>
        </a:solidFill>
        <a:latin typeface="굴림" charset="0"/>
        <a:ea typeface="굴림" charset="0"/>
        <a:cs typeface="굴림" charset="0"/>
      </a:defRPr>
    </a:lvl7pPr>
    <a:lvl8pPr marL="3200400" algn="l" defTabSz="457200" rtl="0" eaLnBrk="1" latinLnBrk="0" hangingPunct="1">
      <a:defRPr kumimoji="1" kern="1200">
        <a:solidFill>
          <a:schemeClr val="tx1"/>
        </a:solidFill>
        <a:latin typeface="굴림" charset="0"/>
        <a:ea typeface="굴림" charset="0"/>
        <a:cs typeface="굴림" charset="0"/>
      </a:defRPr>
    </a:lvl8pPr>
    <a:lvl9pPr marL="3657600" algn="l" defTabSz="457200" rtl="0" eaLnBrk="1" latinLnBrk="0" hangingPunct="1">
      <a:defRPr kumimoji="1" kern="1200">
        <a:solidFill>
          <a:schemeClr val="tx1"/>
        </a:solidFill>
        <a:latin typeface="굴림" charset="0"/>
        <a:ea typeface="굴림" charset="0"/>
        <a:cs typeface="굴림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0000"/>
    <a:srgbClr val="0000FF"/>
    <a:srgbClr val="000000"/>
    <a:srgbClr val="0000CC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37" autoAdjust="0"/>
    <p:restoredTop sz="87410" autoAdjust="0"/>
  </p:normalViewPr>
  <p:slideViewPr>
    <p:cSldViewPr snapToObjects="1">
      <p:cViewPr varScale="1">
        <p:scale>
          <a:sx n="93" d="100"/>
          <a:sy n="93" d="100"/>
        </p:scale>
        <p:origin x="-120" y="-186"/>
      </p:cViewPr>
      <p:guideLst>
        <p:guide orient="horz" pos="2160"/>
        <p:guide pos="2880"/>
        <p:guide pos="340"/>
        <p:guide pos="551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76" d="100"/>
          <a:sy n="76" d="100"/>
        </p:scale>
        <p:origin x="-2244" y="-102"/>
      </p:cViewPr>
      <p:guideLst>
        <p:guide orient="horz" pos="3224"/>
        <p:guide pos="2237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78935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83" tIns="47841" rIns="95683" bIns="47841" numCol="1" anchor="t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2293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3436" y="0"/>
            <a:ext cx="3078934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83" tIns="47841" rIns="95683" bIns="47841" numCol="1" anchor="t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2293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721243"/>
            <a:ext cx="3078935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83" tIns="47841" rIns="95683" bIns="47841" numCol="1" anchor="b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2293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3436" y="9721243"/>
            <a:ext cx="3078934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83" tIns="47841" rIns="95683" bIns="47841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pPr>
              <a:defRPr/>
            </a:pPr>
            <a:fld id="{20379D1C-EDB6-EB40-8F33-B53593905BC9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xmlns="" val="20090347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78935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83" tIns="47841" rIns="95683" bIns="47841" numCol="1" anchor="t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819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3436" y="0"/>
            <a:ext cx="3078934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83" tIns="47841" rIns="95683" bIns="47841" numCol="1" anchor="t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5363" y="768350"/>
            <a:ext cx="5114925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819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10914" y="4861441"/>
            <a:ext cx="5682235" cy="4605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83" tIns="47841" rIns="95683" bIns="4784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819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721243"/>
            <a:ext cx="3078935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83" tIns="47841" rIns="95683" bIns="47841" numCol="1" anchor="b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819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3436" y="9721243"/>
            <a:ext cx="3078934" cy="5117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83" tIns="47841" rIns="95683" bIns="47841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pPr>
              <a:defRPr/>
            </a:pPr>
            <a:fld id="{0075D6D5-DF93-A143-9B33-550A320813C1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xmlns="" val="265958388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굴림" charset="0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굴림" charset="0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굴림" charset="0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굴림" charset="0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굴림" charset="0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1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75D6D5-DF93-A143-9B33-550A320813C1}" type="slidenum">
              <a:rPr lang="en-US" altLang="ko-KR" smtClean="0"/>
              <a:pPr>
                <a:defRPr/>
              </a:pPr>
              <a:t>1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xmlns="" val="39504045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075D6D5-DF93-A143-9B33-550A320813C1}" type="slidenum">
              <a:rPr lang="en-US" altLang="ko-KR" smtClean="0"/>
              <a:pPr>
                <a:defRPr/>
              </a:pPr>
              <a:t>7</a:t>
            </a:fld>
            <a:endParaRPr lang="en-US" altLang="ko-KR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8388424" y="6228020"/>
            <a:ext cx="6344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4C2BDE9-A625-854A-960D-5E1B6BEF9201}" type="slidenum">
              <a:rPr lang="en-US" sz="1400" b="1" smtClean="0">
                <a:solidFill>
                  <a:srgbClr val="161616"/>
                </a:solidFill>
                <a:latin typeface="08서울한강체 L"/>
                <a:ea typeface="08서울한강체 L"/>
                <a:cs typeface="08서울한강체 L"/>
              </a:rPr>
              <a:pPr/>
              <a:t>‹#›</a:t>
            </a:fld>
            <a:endParaRPr lang="en-US" sz="1400" b="1" dirty="0" smtClean="0">
              <a:solidFill>
                <a:srgbClr val="161616"/>
              </a:solidFill>
              <a:latin typeface="08서울한강체 L"/>
              <a:ea typeface="08서울한강체 L"/>
              <a:cs typeface="08서울한강체 L"/>
            </a:endParaRPr>
          </a:p>
        </p:txBody>
      </p:sp>
      <p:pic>
        <p:nvPicPr>
          <p:cNvPr id="6" name="Picture 47" descr="logo"/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7404" y="159496"/>
            <a:ext cx="1800000" cy="253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Line 49"/>
          <p:cNvSpPr>
            <a:spLocks noChangeShapeType="1"/>
          </p:cNvSpPr>
          <p:nvPr userDrawn="1"/>
        </p:nvSpPr>
        <p:spPr bwMode="auto">
          <a:xfrm>
            <a:off x="251520" y="6669088"/>
            <a:ext cx="8640960" cy="0"/>
          </a:xfrm>
          <a:prstGeom prst="line">
            <a:avLst/>
          </a:prstGeom>
          <a:noFill/>
          <a:ln w="571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9969796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08서울한강체 L"/>
                <a:ea typeface="08서울한강체 L"/>
                <a:cs typeface="08서울한강체 L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08서울한강체 L"/>
                <a:ea typeface="08서울한강체 L"/>
                <a:cs typeface="08서울한강체 L"/>
              </a:defRPr>
            </a:lvl1pPr>
            <a:lvl2pPr>
              <a:defRPr>
                <a:latin typeface="08서울한강체 L"/>
                <a:ea typeface="08서울한강체 L"/>
                <a:cs typeface="08서울한강체 L"/>
              </a:defRPr>
            </a:lvl2pPr>
            <a:lvl3pPr>
              <a:defRPr>
                <a:latin typeface="08서울한강체 L"/>
                <a:ea typeface="08서울한강체 L"/>
                <a:cs typeface="08서울한강체 L"/>
              </a:defRPr>
            </a:lvl3pPr>
            <a:lvl4pPr>
              <a:defRPr>
                <a:latin typeface="08서울한강체 L"/>
                <a:ea typeface="08서울한강체 L"/>
                <a:cs typeface="08서울한강체 L"/>
              </a:defRPr>
            </a:lvl4pPr>
            <a:lvl5pPr>
              <a:defRPr>
                <a:latin typeface="08서울한강체 L"/>
                <a:ea typeface="08서울한강체 L"/>
                <a:cs typeface="08서울한강체 L"/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173015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08서울한강체 L"/>
                <a:ea typeface="08서울한강체 L"/>
                <a:cs typeface="08서울한강체 L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08서울한강체 L"/>
                <a:ea typeface="08서울한강체 L"/>
                <a:cs typeface="08서울한강체 L"/>
              </a:defRPr>
            </a:lvl1pPr>
            <a:lvl2pPr>
              <a:defRPr>
                <a:latin typeface="08서울한강체 L"/>
                <a:ea typeface="08서울한강체 L"/>
                <a:cs typeface="08서울한강체 L"/>
              </a:defRPr>
            </a:lvl2pPr>
            <a:lvl3pPr>
              <a:defRPr>
                <a:latin typeface="08서울한강체 L"/>
                <a:ea typeface="08서울한강체 L"/>
                <a:cs typeface="08서울한강체 L"/>
              </a:defRPr>
            </a:lvl3pPr>
            <a:lvl4pPr>
              <a:defRPr>
                <a:latin typeface="08서울한강체 L"/>
                <a:ea typeface="08서울한강체 L"/>
                <a:cs typeface="08서울한강체 L"/>
              </a:defRPr>
            </a:lvl4pPr>
            <a:lvl5pPr>
              <a:defRPr>
                <a:latin typeface="08서울한강체 L"/>
                <a:ea typeface="08서울한강체 L"/>
                <a:cs typeface="08서울한강체 L"/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22864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08서울한강체 L"/>
                <a:ea typeface="08서울한강체 L"/>
                <a:cs typeface="08서울한강체 L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>
              <a:defRPr>
                <a:latin typeface="08서울한강체 L"/>
                <a:ea typeface="08서울한강체 L"/>
                <a:cs typeface="08서울한강체 L"/>
              </a:defRPr>
            </a:lvl1pPr>
            <a:lvl2pPr>
              <a:defRPr>
                <a:latin typeface="08서울한강체 L"/>
                <a:ea typeface="08서울한강체 L"/>
                <a:cs typeface="08서울한강체 L"/>
              </a:defRPr>
            </a:lvl2pPr>
            <a:lvl3pPr>
              <a:defRPr>
                <a:latin typeface="08서울한강체 L"/>
                <a:ea typeface="08서울한강체 L"/>
                <a:cs typeface="08서울한강체 L"/>
              </a:defRPr>
            </a:lvl3pPr>
            <a:lvl4pPr>
              <a:defRPr>
                <a:latin typeface="08서울한강체 L"/>
                <a:ea typeface="08서울한강체 L"/>
                <a:cs typeface="08서울한강체 L"/>
              </a:defRPr>
            </a:lvl4pPr>
            <a:lvl5pPr>
              <a:defRPr>
                <a:latin typeface="08서울한강체 L"/>
                <a:ea typeface="08서울한강체 L"/>
                <a:cs typeface="08서울한강체 L"/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0223803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>
                <a:latin typeface="08서울한강체 L"/>
                <a:ea typeface="08서울한강체 L"/>
                <a:cs typeface="08서울한강체 L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latin typeface="08서울한강체 L"/>
                <a:ea typeface="08서울한강체 L"/>
                <a:cs typeface="08서울한강체 L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xmlns="" val="19120986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08서울한강체 L"/>
                <a:ea typeface="08서울한강체 L"/>
                <a:cs typeface="08서울한강체 L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08서울한강체 L"/>
                <a:ea typeface="08서울한강체 L"/>
                <a:cs typeface="08서울한강체 L"/>
              </a:defRPr>
            </a:lvl1pPr>
            <a:lvl2pPr>
              <a:defRPr sz="2400">
                <a:latin typeface="08서울한강체 L"/>
                <a:ea typeface="08서울한강체 L"/>
                <a:cs typeface="08서울한강체 L"/>
              </a:defRPr>
            </a:lvl2pPr>
            <a:lvl3pPr>
              <a:defRPr sz="2000">
                <a:latin typeface="08서울한강체 L"/>
                <a:ea typeface="08서울한강체 L"/>
                <a:cs typeface="08서울한강체 L"/>
              </a:defRPr>
            </a:lvl3pPr>
            <a:lvl4pPr>
              <a:defRPr sz="1800">
                <a:latin typeface="08서울한강체 L"/>
                <a:ea typeface="08서울한강체 L"/>
                <a:cs typeface="08서울한강체 L"/>
              </a:defRPr>
            </a:lvl4pPr>
            <a:lvl5pPr>
              <a:defRPr sz="1800">
                <a:latin typeface="08서울한강체 L"/>
                <a:ea typeface="08서울한강체 L"/>
                <a:cs typeface="08서울한강체 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08서울한강체 L"/>
                <a:ea typeface="08서울한강체 L"/>
                <a:cs typeface="08서울한강체 L"/>
              </a:defRPr>
            </a:lvl1pPr>
            <a:lvl2pPr>
              <a:defRPr sz="2400">
                <a:latin typeface="08서울한강체 L"/>
                <a:ea typeface="08서울한강체 L"/>
                <a:cs typeface="08서울한강체 L"/>
              </a:defRPr>
            </a:lvl2pPr>
            <a:lvl3pPr>
              <a:defRPr sz="2000">
                <a:latin typeface="08서울한강체 L"/>
                <a:ea typeface="08서울한강체 L"/>
                <a:cs typeface="08서울한강체 L"/>
              </a:defRPr>
            </a:lvl3pPr>
            <a:lvl4pPr>
              <a:defRPr sz="1800">
                <a:latin typeface="08서울한강체 L"/>
                <a:ea typeface="08서울한강체 L"/>
                <a:cs typeface="08서울한강체 L"/>
              </a:defRPr>
            </a:lvl4pPr>
            <a:lvl5pPr>
              <a:defRPr sz="1800">
                <a:latin typeface="08서울한강체 L"/>
                <a:ea typeface="08서울한강체 L"/>
                <a:cs typeface="08서울한강체 L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1592150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08서울한강체 L"/>
                <a:ea typeface="08서울한강체 L"/>
                <a:cs typeface="08서울한강체 L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08서울한강체 L"/>
                <a:ea typeface="08서울한강체 L"/>
                <a:cs typeface="08서울한강체 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08서울한강체 L"/>
                <a:ea typeface="08서울한강체 L"/>
                <a:cs typeface="08서울한강체 L"/>
              </a:defRPr>
            </a:lvl1pPr>
            <a:lvl2pPr>
              <a:defRPr sz="2000">
                <a:latin typeface="08서울한강체 L"/>
                <a:ea typeface="08서울한강체 L"/>
                <a:cs typeface="08서울한강체 L"/>
              </a:defRPr>
            </a:lvl2pPr>
            <a:lvl3pPr>
              <a:defRPr sz="1800">
                <a:latin typeface="08서울한강체 L"/>
                <a:ea typeface="08서울한강체 L"/>
                <a:cs typeface="08서울한강체 L"/>
              </a:defRPr>
            </a:lvl3pPr>
            <a:lvl4pPr>
              <a:defRPr sz="1600">
                <a:latin typeface="08서울한강체 L"/>
                <a:ea typeface="08서울한강체 L"/>
                <a:cs typeface="08서울한강체 L"/>
              </a:defRPr>
            </a:lvl4pPr>
            <a:lvl5pPr>
              <a:defRPr sz="1600">
                <a:latin typeface="08서울한강체 L"/>
                <a:ea typeface="08서울한강체 L"/>
                <a:cs typeface="08서울한강체 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08서울한강체 L"/>
                <a:ea typeface="08서울한강체 L"/>
                <a:cs typeface="08서울한강체 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08서울한강체 L"/>
                <a:ea typeface="08서울한강체 L"/>
                <a:cs typeface="08서울한강체 L"/>
              </a:defRPr>
            </a:lvl1pPr>
            <a:lvl2pPr>
              <a:defRPr sz="2000">
                <a:latin typeface="08서울한강체 L"/>
                <a:ea typeface="08서울한강체 L"/>
                <a:cs typeface="08서울한강체 L"/>
              </a:defRPr>
            </a:lvl2pPr>
            <a:lvl3pPr>
              <a:defRPr sz="1800">
                <a:latin typeface="08서울한강체 L"/>
                <a:ea typeface="08서울한강체 L"/>
                <a:cs typeface="08서울한강체 L"/>
              </a:defRPr>
            </a:lvl3pPr>
            <a:lvl4pPr>
              <a:defRPr sz="1600">
                <a:latin typeface="08서울한강체 L"/>
                <a:ea typeface="08서울한강체 L"/>
                <a:cs typeface="08서울한강체 L"/>
              </a:defRPr>
            </a:lvl4pPr>
            <a:lvl5pPr>
              <a:defRPr sz="1600">
                <a:latin typeface="08서울한강체 L"/>
                <a:ea typeface="08서울한강체 L"/>
                <a:cs typeface="08서울한강체 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248689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08서울한강체 L"/>
                <a:ea typeface="08서울한강체 L"/>
                <a:cs typeface="08서울한강체 L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847823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659035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latin typeface="08서울한강체 L"/>
                <a:ea typeface="08서울한강체 L"/>
                <a:cs typeface="08서울한강체 L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08서울한강체 L"/>
                <a:ea typeface="08서울한강체 L"/>
                <a:cs typeface="08서울한강체 L"/>
              </a:defRPr>
            </a:lvl1pPr>
            <a:lvl2pPr>
              <a:defRPr sz="2800">
                <a:latin typeface="08서울한강체 L"/>
                <a:ea typeface="08서울한강체 L"/>
                <a:cs typeface="08서울한강체 L"/>
              </a:defRPr>
            </a:lvl2pPr>
            <a:lvl3pPr>
              <a:defRPr sz="2400">
                <a:latin typeface="08서울한강체 L"/>
                <a:ea typeface="08서울한강체 L"/>
                <a:cs typeface="08서울한강체 L"/>
              </a:defRPr>
            </a:lvl3pPr>
            <a:lvl4pPr>
              <a:defRPr sz="2000">
                <a:latin typeface="08서울한강체 L"/>
                <a:ea typeface="08서울한강체 L"/>
                <a:cs typeface="08서울한강체 L"/>
              </a:defRPr>
            </a:lvl4pPr>
            <a:lvl5pPr>
              <a:defRPr sz="2000">
                <a:latin typeface="08서울한강체 L"/>
                <a:ea typeface="08서울한강체 L"/>
                <a:cs typeface="08서울한강체 L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08서울한강체 L"/>
                <a:ea typeface="08서울한강체 L"/>
                <a:cs typeface="08서울한강체 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xmlns="" val="278193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>
                <a:latin typeface="08서울한강체 L"/>
                <a:ea typeface="08서울한강체 L"/>
                <a:cs typeface="08서울한강체 L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08서울한강체 L"/>
                <a:ea typeface="08서울한강체 L"/>
                <a:cs typeface="08서울한강체 L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 dirty="0" smtClean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08서울한강체 L"/>
                <a:ea typeface="08서울한강체 L"/>
                <a:cs typeface="08서울한강체 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xmlns="" val="212490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7" descr="logo"/>
          <p:cNvPicPr>
            <a:picLocks noChangeAspect="1" noChangeArrowheads="1"/>
          </p:cNvPicPr>
          <p:nvPr userDrawn="1"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7404" y="159496"/>
            <a:ext cx="1800000" cy="253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 userDrawn="1"/>
        </p:nvSpPr>
        <p:spPr>
          <a:xfrm>
            <a:off x="8388424" y="6228020"/>
            <a:ext cx="6344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4C2BDE9-A625-854A-960D-5E1B6BEF9201}" type="slidenum">
              <a:rPr lang="en-US" sz="1400" b="1" smtClean="0">
                <a:solidFill>
                  <a:srgbClr val="161616"/>
                </a:solidFill>
                <a:latin typeface="08서울한강체 L"/>
                <a:ea typeface="08서울한강체 L"/>
                <a:cs typeface="08서울한강체 L"/>
              </a:rPr>
              <a:pPr/>
              <a:t>‹#›</a:t>
            </a:fld>
            <a:endParaRPr lang="en-US" sz="1400" b="1" dirty="0" smtClean="0">
              <a:solidFill>
                <a:srgbClr val="161616"/>
              </a:solidFill>
              <a:latin typeface="08서울한강체 L"/>
              <a:ea typeface="08서울한강체 L"/>
              <a:cs typeface="08서울한강체 L"/>
            </a:endParaRPr>
          </a:p>
        </p:txBody>
      </p:sp>
      <p:sp>
        <p:nvSpPr>
          <p:cNvPr id="7" name="Line 49"/>
          <p:cNvSpPr>
            <a:spLocks noChangeShapeType="1"/>
          </p:cNvSpPr>
          <p:nvPr userDrawn="1"/>
        </p:nvSpPr>
        <p:spPr bwMode="auto">
          <a:xfrm>
            <a:off x="251520" y="6669088"/>
            <a:ext cx="8640960" cy="0"/>
          </a:xfrm>
          <a:prstGeom prst="line">
            <a:avLst/>
          </a:prstGeom>
          <a:noFill/>
          <a:ln w="571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/>
          <a:lstStyle/>
          <a:p>
            <a:endParaRPr lang="en-US" dirty="0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843" r:id="rId1"/>
    <p:sldLayoutId id="2147483833" r:id="rId2"/>
    <p:sldLayoutId id="2147483834" r:id="rId3"/>
    <p:sldLayoutId id="2147483835" r:id="rId4"/>
    <p:sldLayoutId id="2147483836" r:id="rId5"/>
    <p:sldLayoutId id="2147483837" r:id="rId6"/>
    <p:sldLayoutId id="2147483838" r:id="rId7"/>
    <p:sldLayoutId id="2147483839" r:id="rId8"/>
    <p:sldLayoutId id="2147483840" r:id="rId9"/>
    <p:sldLayoutId id="2147483841" r:id="rId10"/>
    <p:sldLayoutId id="2147483842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HY견명조" charset="0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Verdana" pitchFamily="34" charset="0"/>
          <a:ea typeface="HY견명조" pitchFamily="18" charset="-127"/>
          <a:cs typeface="HY견명조" charset="0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Verdana" pitchFamily="34" charset="0"/>
          <a:ea typeface="HY견명조" pitchFamily="18" charset="-127"/>
          <a:cs typeface="HY견명조" charset="0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Verdana" pitchFamily="34" charset="0"/>
          <a:ea typeface="HY견명조" pitchFamily="18" charset="-127"/>
          <a:cs typeface="HY견명조" charset="0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4400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Verdana" pitchFamily="34" charset="0"/>
          <a:ea typeface="HY견명조" pitchFamily="18" charset="-127"/>
          <a:cs typeface="HY견명조" charset="0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Verdana" pitchFamily="34" charset="0"/>
          <a:ea typeface="HY견명조" pitchFamily="18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Verdana" pitchFamily="34" charset="0"/>
          <a:ea typeface="HY견명조" pitchFamily="18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Verdana" pitchFamily="34" charset="0"/>
          <a:ea typeface="HY견명조" pitchFamily="18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4400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Verdana" pitchFamily="34" charset="0"/>
          <a:ea typeface="HY견명조" pitchFamily="18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chemeClr val="hlink"/>
        </a:buClr>
        <a:buSzPct val="90000"/>
        <a:buFont typeface="Wingdings" charset="0"/>
        <a:buBlip>
          <a:blip r:embed="rId14"/>
        </a:buBlip>
        <a:defRPr kumimoji="1" sz="3200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  <a:cs typeface="HY견명조" charset="0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800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  <a:cs typeface="HY견명조" charset="0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Wingdings" charset="0"/>
        <a:buBlip>
          <a:blip r:embed="rId15"/>
        </a:buBlip>
        <a:defRPr kumimoji="1" sz="2400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  <a:cs typeface="HY견명조" charset="0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  <a:cs typeface="HY견명조" charset="0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lr>
          <a:schemeClr val="folHlink"/>
        </a:buClr>
        <a:buSzPct val="90000"/>
        <a:buFont typeface="Wingdings" charset="0"/>
        <a:buBlip>
          <a:blip r:embed="rId16"/>
        </a:buBlip>
        <a:defRPr kumimoji="1" sz="2000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  <a:cs typeface="HY견명조" charset="0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lr>
          <a:schemeClr val="folHlink"/>
        </a:buClr>
        <a:buSzPct val="90000"/>
        <a:buFont typeface="Wingdings" pitchFamily="2" charset="2"/>
        <a:buBlip>
          <a:blip r:embed="rId16"/>
        </a:buBlip>
        <a:defRPr kumimoji="1" sz="2000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lr>
          <a:schemeClr val="folHlink"/>
        </a:buClr>
        <a:buSzPct val="90000"/>
        <a:buFont typeface="Wingdings" pitchFamily="2" charset="2"/>
        <a:buBlip>
          <a:blip r:embed="rId16"/>
        </a:buBlip>
        <a:defRPr kumimoji="1" sz="2000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lr>
          <a:schemeClr val="folHlink"/>
        </a:buClr>
        <a:buSzPct val="90000"/>
        <a:buFont typeface="Wingdings" pitchFamily="2" charset="2"/>
        <a:buBlip>
          <a:blip r:embed="rId16"/>
        </a:buBlip>
        <a:defRPr kumimoji="1" sz="2000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lr>
          <a:schemeClr val="folHlink"/>
        </a:buClr>
        <a:buSzPct val="90000"/>
        <a:buFont typeface="Wingdings" pitchFamily="2" charset="2"/>
        <a:buBlip>
          <a:blip r:embed="rId16"/>
        </a:buBlip>
        <a:defRPr kumimoji="1" sz="2000">
          <a:solidFill>
            <a:schemeClr val="bg1"/>
          </a:solidFill>
          <a:effectLst>
            <a:outerShdw blurRad="38100" dist="38100" dir="2700000" algn="tl">
              <a:srgbClr val="C0C0C0"/>
            </a:outerShdw>
          </a:effectLst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emf"/><Relationship Id="rId4" Type="http://schemas.openxmlformats.org/officeDocument/2006/relationships/image" Target="../media/image33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0" y="3861048"/>
            <a:ext cx="9144000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kumimoji="1" sz="2400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굴림" charset="0"/>
                <a:ea typeface="굴림" charset="0"/>
                <a:cs typeface="굴림" charset="0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en-US" altLang="ko-KR" sz="1800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2014550025,  Sang-Woo Lee</a:t>
            </a:r>
          </a:p>
          <a:p>
            <a:pPr algn="ctr" eaLnBrk="1" hangingPunct="1">
              <a:spcBef>
                <a:spcPct val="50000"/>
              </a:spcBef>
            </a:pPr>
            <a:endParaRPr lang="en-US" altLang="ko-KR" sz="1600" dirty="0" smtClean="0">
              <a:solidFill>
                <a:srgbClr val="000000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 eaLnBrk="1" hangingPunct="1">
              <a:spcBef>
                <a:spcPct val="50000"/>
              </a:spcBef>
            </a:pPr>
            <a:r>
              <a:rPr lang="en-US" altLang="ko-KR" sz="1600" dirty="0" smtClean="0">
                <a:solidFill>
                  <a:srgbClr val="00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Dept. of Physics, University of Seoul</a:t>
            </a:r>
          </a:p>
          <a:p>
            <a:pPr algn="ctr" eaLnBrk="1" hangingPunct="1">
              <a:spcBef>
                <a:spcPct val="50000"/>
              </a:spcBef>
            </a:pPr>
            <a:r>
              <a:rPr lang="en-US" altLang="ko-KR" sz="1600" dirty="0" smtClean="0">
                <a:solidFill>
                  <a:srgbClr val="000000"/>
                </a:solidFill>
                <a:latin typeface="Times New Roman" pitchFamily="18" charset="0"/>
                <a:ea typeface="+mn-ea"/>
                <a:cs typeface="Times New Roman" pitchFamily="18" charset="0"/>
              </a:rPr>
              <a:t>E-mail : nosshark@naver.com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1700808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>
                <a:solidFill>
                  <a:srgbClr val="161616"/>
                </a:solidFill>
                <a:latin typeface="Times New Roman" pitchFamily="18" charset="0"/>
                <a:ea typeface="나눔고딕"/>
                <a:cs typeface="Times New Roman" pitchFamily="18" charset="0"/>
              </a:rPr>
              <a:t>Project #1: Maximizing D(0)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36585" y="74809"/>
            <a:ext cx="6696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 smtClean="0">
                <a:solidFill>
                  <a:schemeClr val="accent4">
                    <a:lumMod val="10000"/>
                  </a:schemeClr>
                </a:solidFill>
                <a:latin typeface="Times New Roman" pitchFamily="18" charset="0"/>
                <a:ea typeface="HY견명조" charset="0"/>
                <a:cs typeface="Times New Roman" pitchFamily="18" charset="0"/>
              </a:rPr>
              <a:t>Visual Physics</a:t>
            </a:r>
            <a:r>
              <a:rPr lang="ko-KR" altLang="en-US" dirty="0" smtClean="0">
                <a:solidFill>
                  <a:schemeClr val="accent4">
                    <a:lumMod val="10000"/>
                  </a:schemeClr>
                </a:solidFill>
                <a:latin typeface="Times New Roman" pitchFamily="18" charset="0"/>
                <a:ea typeface="HY견명조" charset="0"/>
                <a:cs typeface="Times New Roman" pitchFamily="18" charset="0"/>
              </a:rPr>
              <a:t>  </a:t>
            </a:r>
            <a:r>
              <a:rPr lang="en-US" altLang="ko-KR" dirty="0" smtClean="0">
                <a:solidFill>
                  <a:schemeClr val="accent4">
                    <a:lumMod val="10000"/>
                  </a:schemeClr>
                </a:solidFill>
                <a:latin typeface="Times New Roman" pitchFamily="18" charset="0"/>
                <a:ea typeface="HY견명조" charset="0"/>
                <a:cs typeface="Times New Roman" pitchFamily="18" charset="0"/>
              </a:rPr>
              <a:t>December 13,  2018</a:t>
            </a:r>
            <a:endParaRPr lang="en-US" altLang="ko-KR" dirty="0">
              <a:solidFill>
                <a:schemeClr val="accent4">
                  <a:lumMod val="10000"/>
                </a:schemeClr>
              </a:solidFill>
              <a:latin typeface="HY견명조" charset="0"/>
              <a:ea typeface="HY견명조" charset="0"/>
              <a:cs typeface="HY견명조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04" y="2787025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The end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4403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04875" y="1116013"/>
            <a:ext cx="7334250" cy="4629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2015716" y="188640"/>
            <a:ext cx="60846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Addition or Substitution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04" y="2787025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The end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4505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62013" y="663575"/>
            <a:ext cx="7419975" cy="5534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2015716" y="0"/>
            <a:ext cx="60846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Addition or Substitution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862013" y="6197600"/>
            <a:ext cx="60260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By adding or substituting, the value is not changed well, in fact.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04" y="2787025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The end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4608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09675" y="739775"/>
            <a:ext cx="6724650" cy="5381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2897814" y="31889"/>
            <a:ext cx="60846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Make a vacancy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04" y="2787025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The end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4710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76300" y="363538"/>
            <a:ext cx="7391400" cy="6134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4860032" y="31889"/>
            <a:ext cx="4122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Make a vacancy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04" y="2787025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The end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4813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19150" y="1154113"/>
            <a:ext cx="7505700" cy="4552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1907704" y="332656"/>
            <a:ext cx="69127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Dependence on the specific site 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11560" y="739775"/>
            <a:ext cx="2700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Sites 1, 38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123728" y="31889"/>
            <a:ext cx="60846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Make two vacancies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4915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07604" y="1447661"/>
            <a:ext cx="1743075" cy="121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9155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03848" y="836712"/>
            <a:ext cx="2273976" cy="16119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9156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59203" y="2780928"/>
            <a:ext cx="3114675" cy="261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직사각형 6"/>
          <p:cNvSpPr/>
          <p:nvPr/>
        </p:nvSpPr>
        <p:spPr>
          <a:xfrm>
            <a:off x="773578" y="5400303"/>
            <a:ext cx="22557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The value at 0 : 1.638</a:t>
            </a:r>
            <a:r>
              <a:rPr lang="en-US" altLang="ko-KR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 </a:t>
            </a:r>
            <a:endParaRPr lang="ko-KR" altLang="en-US" dirty="0"/>
          </a:p>
        </p:txBody>
      </p:sp>
      <p:pic>
        <p:nvPicPr>
          <p:cNvPr id="49157" name="Picture 5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796136" y="1328574"/>
            <a:ext cx="1809750" cy="1266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TextBox 8"/>
          <p:cNvSpPr txBox="1"/>
          <p:nvPr/>
        </p:nvSpPr>
        <p:spPr>
          <a:xfrm>
            <a:off x="5652120" y="620688"/>
            <a:ext cx="27003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Sites 1, 37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49158" name="Picture 6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716016" y="2704728"/>
            <a:ext cx="3267075" cy="2695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1" name="직사각형 10"/>
          <p:cNvSpPr/>
          <p:nvPr/>
        </p:nvSpPr>
        <p:spPr>
          <a:xfrm>
            <a:off x="5220072" y="5400303"/>
            <a:ext cx="22557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The value at 0 : 12.50</a:t>
            </a:r>
            <a:r>
              <a:rPr lang="en-US" altLang="ko-KR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 </a:t>
            </a:r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1845302" y="5769635"/>
            <a:ext cx="636310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In case of this, even if the selection is slightly different, </a:t>
            </a:r>
          </a:p>
          <a:p>
            <a:r>
              <a:rPr lang="en-US" altLang="ko-KR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a huge difference is can be obtained!</a:t>
            </a:r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04" y="2787025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The end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38275" y="1196752"/>
            <a:ext cx="6267450" cy="3714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2017093" y="0"/>
            <a:ext cx="56886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Dependence on the specific site combination 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563888" y="1732166"/>
            <a:ext cx="27126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161616"/>
                </a:solidFill>
                <a:latin typeface="Times New Roman" pitchFamily="18" charset="0"/>
                <a:cs typeface="Times New Roman" pitchFamily="18" charset="0"/>
              </a:rPr>
              <a:t>380 points have values&gt;12.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3563888" y="2924944"/>
            <a:ext cx="28424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161616"/>
                </a:solidFill>
                <a:latin typeface="Times New Roman" pitchFamily="18" charset="0"/>
                <a:cs typeface="Times New Roman" pitchFamily="18" charset="0"/>
              </a:rPr>
              <a:t>60 points have 1&lt;values&lt;12.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563888" y="4180438"/>
            <a:ext cx="25971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161616"/>
                </a:solidFill>
                <a:latin typeface="Times New Roman" pitchFamily="18" charset="0"/>
                <a:cs typeface="Times New Roman" pitchFamily="18" charset="0"/>
              </a:rPr>
              <a:t>330 points have values&lt;1.</a:t>
            </a:r>
            <a:endParaRPr lang="ko-KR" altLang="en-US" dirty="0"/>
          </a:p>
        </p:txBody>
      </p:sp>
      <p:pic>
        <p:nvPicPr>
          <p:cNvPr id="5017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7584" y="5013176"/>
            <a:ext cx="7429500" cy="1504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0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62025" y="548680"/>
            <a:ext cx="7219950" cy="1152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0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19150" y="1701205"/>
            <a:ext cx="7362825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04" y="2787025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The end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522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52488" y="1484784"/>
            <a:ext cx="7439025" cy="4429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1259632" y="542583"/>
            <a:ext cx="68407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Valid for lager unit cell model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04" y="2787025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The end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532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62013" y="476672"/>
            <a:ext cx="7419975" cy="962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32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512" y="1438696"/>
            <a:ext cx="3698271" cy="5183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3252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77782" y="2132856"/>
            <a:ext cx="4870681" cy="39251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직사각형 5"/>
          <p:cNvSpPr/>
          <p:nvPr/>
        </p:nvSpPr>
        <p:spPr>
          <a:xfrm>
            <a:off x="4127006" y="6058003"/>
            <a:ext cx="37946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srgbClr val="161616"/>
                </a:solidFill>
                <a:latin typeface="Times New Roman" pitchFamily="18" charset="0"/>
                <a:cs typeface="Times New Roman" pitchFamily="18" charset="0"/>
              </a:rPr>
              <a:t>Of course, the value is extremely small</a:t>
            </a:r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971600" y="1916832"/>
            <a:ext cx="685800" cy="1257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04" y="2787025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The end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5" y="801521"/>
            <a:ext cx="8589015" cy="4283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59832" y="188640"/>
            <a:ext cx="28803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Hole defect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542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9163" y="1135063"/>
            <a:ext cx="7305675" cy="4591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04" y="2787025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The end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552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00113" y="915988"/>
            <a:ext cx="7343775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3059832" y="188640"/>
            <a:ext cx="28803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Hole defect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04" y="2787025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The end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563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9163" y="939800"/>
            <a:ext cx="7305675" cy="4981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2267744" y="231914"/>
            <a:ext cx="47801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Line defect-vertical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04" y="2787025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The end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573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00113" y="558800"/>
            <a:ext cx="7343775" cy="5743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2267744" y="231914"/>
            <a:ext cx="53285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Line defect-horizontal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03848" y="3494911"/>
            <a:ext cx="685800" cy="1257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7" name="직선 화살표 연결선 6"/>
          <p:cNvCxnSpPr/>
          <p:nvPr/>
        </p:nvCxnSpPr>
        <p:spPr>
          <a:xfrm>
            <a:off x="4067944" y="3494911"/>
            <a:ext cx="0" cy="1257300"/>
          </a:xfrm>
          <a:prstGeom prst="straightConnector1">
            <a:avLst/>
          </a:prstGeom>
          <a:ln w="31750">
            <a:solidFill>
              <a:schemeClr val="bg2">
                <a:lumMod val="60000"/>
                <a:lumOff val="40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4121877" y="4005064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schemeClr val="bg1">
                    <a:lumMod val="60000"/>
                    <a:lumOff val="40000"/>
                  </a:schemeClr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a</a:t>
            </a:r>
            <a:endParaRPr lang="ko-KR" altLang="en-US" dirty="0">
              <a:solidFill>
                <a:schemeClr val="bg1">
                  <a:lumMod val="60000"/>
                  <a:lumOff val="4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04" y="2787025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The end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583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95350" y="1116013"/>
            <a:ext cx="7353300" cy="4629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2195736" y="188640"/>
            <a:ext cx="4680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Many line defects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070229" y="4221088"/>
            <a:ext cx="675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schemeClr val="bg1">
                    <a:lumMod val="60000"/>
                    <a:lumOff val="40000"/>
                  </a:schemeClr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d=5a</a:t>
            </a:r>
            <a:endParaRPr lang="ko-KR" altLang="en-US" dirty="0">
              <a:solidFill>
                <a:schemeClr val="bg1">
                  <a:lumMod val="60000"/>
                  <a:lumOff val="4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04" y="2787025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The end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5939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04875" y="625475"/>
            <a:ext cx="7334250" cy="5610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2195736" y="188640"/>
            <a:ext cx="4680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Many line defects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203848" y="3851756"/>
            <a:ext cx="7906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schemeClr val="bg1">
                    <a:lumMod val="60000"/>
                    <a:lumOff val="40000"/>
                  </a:schemeClr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d=10a</a:t>
            </a:r>
            <a:endParaRPr lang="ko-KR" altLang="en-US" dirty="0">
              <a:solidFill>
                <a:schemeClr val="bg1">
                  <a:lumMod val="60000"/>
                  <a:lumOff val="4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04" y="2787025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The end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6041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90625" y="476672"/>
            <a:ext cx="6762750" cy="933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041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04875" y="1410122"/>
            <a:ext cx="7334250" cy="5086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직사각형 4"/>
          <p:cNvSpPr/>
          <p:nvPr/>
        </p:nvSpPr>
        <p:spPr>
          <a:xfrm>
            <a:off x="3203848" y="4405754"/>
            <a:ext cx="6751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schemeClr val="bg1">
                    <a:lumMod val="60000"/>
                    <a:lumOff val="40000"/>
                  </a:schemeClr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d=4a</a:t>
            </a:r>
            <a:endParaRPr lang="ko-KR" altLang="en-US" dirty="0">
              <a:solidFill>
                <a:schemeClr val="bg1">
                  <a:lumMod val="60000"/>
                  <a:lumOff val="4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04" y="2787025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Thanks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04" y="2787025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The end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3686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57250" y="0"/>
            <a:ext cx="7429500" cy="6572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직사각형 4"/>
          <p:cNvSpPr/>
          <p:nvPr/>
        </p:nvSpPr>
        <p:spPr>
          <a:xfrm>
            <a:off x="2726859" y="0"/>
            <a:ext cx="48526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6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How to make the model</a:t>
            </a:r>
            <a:endParaRPr lang="ko-KR" altLang="en-US" sz="36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27584" y="908720"/>
            <a:ext cx="4105275" cy="5362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789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932859" y="908720"/>
            <a:ext cx="2638425" cy="5362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1835696" y="0"/>
            <a:ext cx="66247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Models: zigzag and armchair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71538" y="430213"/>
            <a:ext cx="7400925" cy="6000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직사각형 4"/>
          <p:cNvSpPr/>
          <p:nvPr/>
        </p:nvSpPr>
        <p:spPr>
          <a:xfrm>
            <a:off x="2726859" y="0"/>
            <a:ext cx="35830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6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How to calculate</a:t>
            </a:r>
            <a:endParaRPr lang="ko-KR" altLang="en-US" sz="36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04" y="2787025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The end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3993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1484784"/>
            <a:ext cx="7972949" cy="36555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3563888" y="404664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Zigzag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03848" y="332656"/>
            <a:ext cx="25922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Armchair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4096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1560" y="1185758"/>
            <a:ext cx="8134722" cy="4657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04" y="2787025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The end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7544" y="692696"/>
            <a:ext cx="6924675" cy="819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198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1520" y="1511846"/>
            <a:ext cx="6564635" cy="4831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2051720" y="39062"/>
            <a:ext cx="65527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How about </a:t>
            </a:r>
            <a:r>
              <a:rPr lang="en-US" altLang="ko-KR" sz="4000" b="1" dirty="0" err="1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Graphene</a:t>
            </a:r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 sheet?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07904" y="2787025"/>
            <a:ext cx="22322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The end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23528" y="620688"/>
            <a:ext cx="7410450" cy="5495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2591780" y="39062"/>
            <a:ext cx="49325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Pristine </a:t>
            </a:r>
            <a:r>
              <a:rPr lang="en-US" altLang="ko-KR" sz="4000" b="1" dirty="0" err="1" smtClean="0">
                <a:solidFill>
                  <a:srgbClr val="161616"/>
                </a:solidFill>
                <a:latin typeface="Times New Roman" pitchFamily="18" charset="0"/>
                <a:ea typeface="08서울한강체 L"/>
                <a:cs typeface="Times New Roman" pitchFamily="18" charset="0"/>
              </a:rPr>
              <a:t>Graphene</a:t>
            </a:r>
            <a:endParaRPr lang="ko-KR" altLang="en-US" sz="4000" b="1" dirty="0" smtClean="0">
              <a:solidFill>
                <a:srgbClr val="161616"/>
              </a:solidFill>
              <a:latin typeface="Times New Roman" pitchFamily="18" charset="0"/>
              <a:ea typeface="08서울한강체 L"/>
              <a:cs typeface="Times New Roman" pitchFamily="18" charset="0"/>
            </a:endParaRPr>
          </a:p>
        </p:txBody>
      </p:sp>
      <p:pic>
        <p:nvPicPr>
          <p:cNvPr id="4301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076056" y="4221088"/>
            <a:ext cx="375285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cxnSp>
        <p:nvCxnSpPr>
          <p:cNvPr id="7" name="직선 화살표 연결선 6"/>
          <p:cNvCxnSpPr/>
          <p:nvPr/>
        </p:nvCxnSpPr>
        <p:spPr>
          <a:xfrm>
            <a:off x="5076056" y="4581128"/>
            <a:ext cx="0" cy="1296144"/>
          </a:xfrm>
          <a:prstGeom prst="straightConnector1">
            <a:avLst/>
          </a:prstGeom>
          <a:ln w="31750">
            <a:solidFill>
              <a:schemeClr val="bg1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광선">
  <a:themeElements>
    <a:clrScheme name="광선 2">
      <a:dk1>
        <a:srgbClr val="000080"/>
      </a:dk1>
      <a:lt1>
        <a:srgbClr val="FFFFFF"/>
      </a:lt1>
      <a:dk2>
        <a:srgbClr val="000099"/>
      </a:dk2>
      <a:lt2>
        <a:srgbClr val="FFFFFF"/>
      </a:lt2>
      <a:accent1>
        <a:srgbClr val="3366FF"/>
      </a:accent1>
      <a:accent2>
        <a:srgbClr val="7B46D0"/>
      </a:accent2>
      <a:accent3>
        <a:srgbClr val="AAAACA"/>
      </a:accent3>
      <a:accent4>
        <a:srgbClr val="DADADA"/>
      </a:accent4>
      <a:accent5>
        <a:srgbClr val="ADB8FF"/>
      </a:accent5>
      <a:accent6>
        <a:srgbClr val="6F3FBC"/>
      </a:accent6>
      <a:hlink>
        <a:srgbClr val="86D1EC"/>
      </a:hlink>
      <a:folHlink>
        <a:srgbClr val="45C984"/>
      </a:folHlink>
    </a:clrScheme>
    <a:fontScheme name="광선">
      <a:majorFont>
        <a:latin typeface="Verdana"/>
        <a:ea typeface="HY견명조"/>
        <a:cs typeface=""/>
      </a:majorFont>
      <a:minorFont>
        <a:latin typeface="Verdana"/>
        <a:ea typeface="HY견명조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FF6600"/>
        </a:solidFill>
        <a:ln w="9525" algn="ctr">
          <a:solidFill>
            <a:srgbClr val="FF6600"/>
          </a:solidFill>
          <a:miter lim="800000"/>
          <a:headEnd/>
          <a:tailEnd/>
        </a:ln>
        <a:effectLst/>
      </a:spPr>
      <a:bodyPr wrap="none" rtlCol="0" anchor="ctr">
        <a:spAutoFit/>
      </a:bodyPr>
      <a:lstStyle>
        <a:defPPr algn="ctr">
          <a:spcBef>
            <a:spcPct val="50000"/>
          </a:spcBef>
          <a:defRPr b="1" dirty="0">
            <a:solidFill>
              <a:srgbClr val="FF0000"/>
            </a:solidFill>
            <a:latin typeface="HY견명조" pitchFamily="18" charset="-127"/>
            <a:ea typeface="HY견명조" pitchFamily="18" charset="-127"/>
          </a:defRPr>
        </a:defPPr>
      </a:lstStyle>
    </a:spDef>
    <a:lnDef>
      <a:spPr>
        <a:ln w="31750">
          <a:solidFill>
            <a:srgbClr val="000000"/>
          </a:solidFill>
          <a:tailEnd type="arrow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b="1" dirty="0" smtClean="0">
            <a:solidFill>
              <a:srgbClr val="161616"/>
            </a:solidFill>
            <a:latin typeface="08서울한강체 L"/>
            <a:ea typeface="08서울한강체 L"/>
            <a:cs typeface="08서울한강체 L"/>
          </a:defRPr>
        </a:defPPr>
      </a:lstStyle>
    </a:txDef>
  </a:objectDefaults>
  <a:extraClrSchemeLst>
    <a:extraClrScheme>
      <a:clrScheme name="광선 1">
        <a:dk1>
          <a:srgbClr val="1A006C"/>
        </a:dk1>
        <a:lt1>
          <a:srgbClr val="FFFFFF"/>
        </a:lt1>
        <a:dk2>
          <a:srgbClr val="000066"/>
        </a:dk2>
        <a:lt2>
          <a:srgbClr val="CCCCFF"/>
        </a:lt2>
        <a:accent1>
          <a:srgbClr val="0099CC"/>
        </a:accent1>
        <a:accent2>
          <a:srgbClr val="6600CC"/>
        </a:accent2>
        <a:accent3>
          <a:srgbClr val="AAAAB8"/>
        </a:accent3>
        <a:accent4>
          <a:srgbClr val="DADADA"/>
        </a:accent4>
        <a:accent5>
          <a:srgbClr val="AACAE2"/>
        </a:accent5>
        <a:accent6>
          <a:srgbClr val="5C00B9"/>
        </a:accent6>
        <a:hlink>
          <a:srgbClr val="9999FF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광선 2">
        <a:dk1>
          <a:srgbClr val="000080"/>
        </a:dk1>
        <a:lt1>
          <a:srgbClr val="FFFFFF"/>
        </a:lt1>
        <a:dk2>
          <a:srgbClr val="000099"/>
        </a:dk2>
        <a:lt2>
          <a:srgbClr val="FFFFFF"/>
        </a:lt2>
        <a:accent1>
          <a:srgbClr val="3366FF"/>
        </a:accent1>
        <a:accent2>
          <a:srgbClr val="7B46D0"/>
        </a:accent2>
        <a:accent3>
          <a:srgbClr val="AAAACA"/>
        </a:accent3>
        <a:accent4>
          <a:srgbClr val="DADADA"/>
        </a:accent4>
        <a:accent5>
          <a:srgbClr val="ADB8FF"/>
        </a:accent5>
        <a:accent6>
          <a:srgbClr val="6F3FBC"/>
        </a:accent6>
        <a:hlink>
          <a:srgbClr val="86D1EC"/>
        </a:hlink>
        <a:folHlink>
          <a:srgbClr val="45C98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광선 3">
        <a:dk1>
          <a:srgbClr val="3F4873"/>
        </a:dk1>
        <a:lt1>
          <a:srgbClr val="FFFFFF"/>
        </a:lt1>
        <a:dk2>
          <a:srgbClr val="4F598D"/>
        </a:dk2>
        <a:lt2>
          <a:srgbClr val="CCECFF"/>
        </a:lt2>
        <a:accent1>
          <a:srgbClr val="0099CC"/>
        </a:accent1>
        <a:accent2>
          <a:srgbClr val="4C8470"/>
        </a:accent2>
        <a:accent3>
          <a:srgbClr val="B2B5C5"/>
        </a:accent3>
        <a:accent4>
          <a:srgbClr val="DADADA"/>
        </a:accent4>
        <a:accent5>
          <a:srgbClr val="AACAE2"/>
        </a:accent5>
        <a:accent6>
          <a:srgbClr val="447765"/>
        </a:accent6>
        <a:hlink>
          <a:srgbClr val="99CC00"/>
        </a:hlink>
        <a:folHlink>
          <a:srgbClr val="96A4C8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광선 4">
        <a:dk1>
          <a:srgbClr val="006E6B"/>
        </a:dk1>
        <a:lt1>
          <a:srgbClr val="FFFFFF"/>
        </a:lt1>
        <a:dk2>
          <a:srgbClr val="008080"/>
        </a:dk2>
        <a:lt2>
          <a:srgbClr val="E2EFCD"/>
        </a:lt2>
        <a:accent1>
          <a:srgbClr val="33CCCC"/>
        </a:accent1>
        <a:accent2>
          <a:srgbClr val="6352B8"/>
        </a:accent2>
        <a:accent3>
          <a:srgbClr val="AAC0C0"/>
        </a:accent3>
        <a:accent4>
          <a:srgbClr val="DADADA"/>
        </a:accent4>
        <a:accent5>
          <a:srgbClr val="ADE2E2"/>
        </a:accent5>
        <a:accent6>
          <a:srgbClr val="5949A6"/>
        </a:accent6>
        <a:hlink>
          <a:srgbClr val="CCFFFF"/>
        </a:hlink>
        <a:folHlink>
          <a:srgbClr val="99CC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광선 5">
        <a:dk1>
          <a:srgbClr val="48562C"/>
        </a:dk1>
        <a:lt1>
          <a:srgbClr val="FFFFFF"/>
        </a:lt1>
        <a:dk2>
          <a:srgbClr val="546434"/>
        </a:dk2>
        <a:lt2>
          <a:srgbClr val="FFFFCC"/>
        </a:lt2>
        <a:accent1>
          <a:srgbClr val="7B8A6E"/>
        </a:accent1>
        <a:accent2>
          <a:srgbClr val="527C3A"/>
        </a:accent2>
        <a:accent3>
          <a:srgbClr val="B3B8AE"/>
        </a:accent3>
        <a:accent4>
          <a:srgbClr val="DADADA"/>
        </a:accent4>
        <a:accent5>
          <a:srgbClr val="BFC4BA"/>
        </a:accent5>
        <a:accent6>
          <a:srgbClr val="497034"/>
        </a:accent6>
        <a:hlink>
          <a:srgbClr val="55B55E"/>
        </a:hlink>
        <a:folHlink>
          <a:srgbClr val="85B3B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광선 6">
        <a:dk1>
          <a:srgbClr val="96B29E"/>
        </a:dk1>
        <a:lt1>
          <a:srgbClr val="FFFFFF"/>
        </a:lt1>
        <a:dk2>
          <a:srgbClr val="A5BDAC"/>
        </a:dk2>
        <a:lt2>
          <a:srgbClr val="FFFFCC"/>
        </a:lt2>
        <a:accent1>
          <a:srgbClr val="4E8880"/>
        </a:accent1>
        <a:accent2>
          <a:srgbClr val="2F71B9"/>
        </a:accent2>
        <a:accent3>
          <a:srgbClr val="CFDBD2"/>
        </a:accent3>
        <a:accent4>
          <a:srgbClr val="DADADA"/>
        </a:accent4>
        <a:accent5>
          <a:srgbClr val="B2C3C0"/>
        </a:accent5>
        <a:accent6>
          <a:srgbClr val="2A66A7"/>
        </a:accent6>
        <a:hlink>
          <a:srgbClr val="9DC0E7"/>
        </a:hlink>
        <a:folHlink>
          <a:srgbClr val="54CA8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광선 7">
        <a:dk1>
          <a:srgbClr val="D49C00"/>
        </a:dk1>
        <a:lt1>
          <a:srgbClr val="FFFFFF"/>
        </a:lt1>
        <a:dk2>
          <a:srgbClr val="CC9900"/>
        </a:dk2>
        <a:lt2>
          <a:srgbClr val="CEBD40"/>
        </a:lt2>
        <a:accent1>
          <a:srgbClr val="CC6600"/>
        </a:accent1>
        <a:accent2>
          <a:srgbClr val="808000"/>
        </a:accent2>
        <a:accent3>
          <a:srgbClr val="E2CAAA"/>
        </a:accent3>
        <a:accent4>
          <a:srgbClr val="DADADA"/>
        </a:accent4>
        <a:accent5>
          <a:srgbClr val="E2B8AA"/>
        </a:accent5>
        <a:accent6>
          <a:srgbClr val="737300"/>
        </a:accent6>
        <a:hlink>
          <a:srgbClr val="FF990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광선 8">
        <a:dk1>
          <a:srgbClr val="881700"/>
        </a:dk1>
        <a:lt1>
          <a:srgbClr val="FAF9E6"/>
        </a:lt1>
        <a:dk2>
          <a:srgbClr val="990000"/>
        </a:dk2>
        <a:lt2>
          <a:srgbClr val="EADC78"/>
        </a:lt2>
        <a:accent1>
          <a:srgbClr val="FF6600"/>
        </a:accent1>
        <a:accent2>
          <a:srgbClr val="B86D52"/>
        </a:accent2>
        <a:accent3>
          <a:srgbClr val="CAAAAA"/>
        </a:accent3>
        <a:accent4>
          <a:srgbClr val="D6D5C4"/>
        </a:accent4>
        <a:accent5>
          <a:srgbClr val="FFB8AA"/>
        </a:accent5>
        <a:accent6>
          <a:srgbClr val="A66249"/>
        </a:accent6>
        <a:hlink>
          <a:srgbClr val="D78D15"/>
        </a:hlink>
        <a:folHlink>
          <a:srgbClr val="C6B37E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광선 9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E6F5F6"/>
        </a:accent1>
        <a:accent2>
          <a:srgbClr val="A5E1A8"/>
        </a:accent2>
        <a:accent3>
          <a:srgbClr val="FFFFFF"/>
        </a:accent3>
        <a:accent4>
          <a:srgbClr val="000000"/>
        </a:accent4>
        <a:accent5>
          <a:srgbClr val="F0F9FA"/>
        </a:accent5>
        <a:accent6>
          <a:srgbClr val="95CC98"/>
        </a:accent6>
        <a:hlink>
          <a:srgbClr val="5B00B6"/>
        </a:hlink>
        <a:folHlink>
          <a:srgbClr val="34988E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Profile</Template>
  <TotalTime>5857</TotalTime>
  <Words>220</Words>
  <Application>Microsoft Office PowerPoint</Application>
  <PresentationFormat>화면 슬라이드 쇼(4:3)</PresentationFormat>
  <Paragraphs>64</Paragraphs>
  <Slides>27</Slides>
  <Notes>2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28" baseType="lpstr">
      <vt:lpstr>광선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  <vt:lpstr>슬라이드 26</vt:lpstr>
      <vt:lpstr>슬라이드 27</vt:lpstr>
    </vt:vector>
  </TitlesOfParts>
  <Company>서울시립대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LSW</dc:creator>
  <cp:lastModifiedBy>Windows 사용자</cp:lastModifiedBy>
  <cp:revision>195</cp:revision>
  <cp:lastPrinted>2012-03-01T22:03:35Z</cp:lastPrinted>
  <dcterms:created xsi:type="dcterms:W3CDTF">2007-03-04T10:16:59Z</dcterms:created>
  <dcterms:modified xsi:type="dcterms:W3CDTF">2018-12-12T14:37:51Z</dcterms:modified>
</cp:coreProperties>
</file>

<file path=docProps/thumbnail.jpeg>
</file>